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0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36" userDrawn="1">
          <p15:clr>
            <a:srgbClr val="A4A3A4"/>
          </p15:clr>
        </p15:guide>
        <p15:guide id="3" orient="horz" pos="31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淡色スタイル 2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淡色スタイル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スタイル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2D5ABB26-0587-4C30-8999-92F81FD0307C}" styleName="スタイルなし、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93D81CF-94F2-401A-BA57-92F5A7B2D0C5}" styleName="スタイル (中間)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B1032C-EA38-4F05-BA0D-38AFFFC7BED3}" styleName="淡色スタイル 3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9D7B26C5-4107-4FEC-AEDC-1716B250A1EF}" styleName="スタイル (淡色)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00" autoAdjust="0"/>
    <p:restoredTop sz="94660"/>
  </p:normalViewPr>
  <p:slideViewPr>
    <p:cSldViewPr>
      <p:cViewPr>
        <p:scale>
          <a:sx n="113" d="100"/>
          <a:sy n="113" d="100"/>
        </p:scale>
        <p:origin x="1920" y="-2048"/>
      </p:cViewPr>
      <p:guideLst>
        <p:guide pos="436"/>
        <p:guide orient="horz"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6304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91878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07711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355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863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8653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17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4325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93169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989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8943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933BCA-F6BE-4408-95E7-B27E543BB7AB}" type="datetimeFigureOut">
              <a:rPr kumimoji="1" lang="ja-JP" altLang="en-US" smtClean="0"/>
              <a:t>2020/12/4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4F6D21-5FF2-4CA3-892D-6A90AE20BC8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126232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正方形/長方形 166">
            <a:extLst>
              <a:ext uri="{FF2B5EF4-FFF2-40B4-BE49-F238E27FC236}">
                <a16:creationId xmlns:a16="http://schemas.microsoft.com/office/drawing/2014/main" id="{0CBCBFD9-0771-5246-BBDB-9C81A39508FB}"/>
              </a:ext>
            </a:extLst>
          </p:cNvPr>
          <p:cNvSpPr/>
          <p:nvPr/>
        </p:nvSpPr>
        <p:spPr>
          <a:xfrm>
            <a:off x="2795" y="7880197"/>
            <a:ext cx="7314637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 dirty="0">
                <a:latin typeface="Osaka" panose="020B0600000000000000" pitchFamily="34" charset="-128"/>
                <a:ea typeface="Osaka" panose="020B0600000000000000" pitchFamily="34" charset="-128"/>
              </a:rPr>
              <a:t>治療結果と考察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endParaRPr lang="en-US" altLang="ja-JP" sz="1083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AF528F1-F906-6642-AE31-897E18A32474}"/>
              </a:ext>
            </a:extLst>
          </p:cNvPr>
          <p:cNvSpPr/>
          <p:nvPr/>
        </p:nvSpPr>
        <p:spPr>
          <a:xfrm>
            <a:off x="2449405" y="232410"/>
            <a:ext cx="195919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1950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症例</a:t>
            </a:r>
            <a:r>
              <a:rPr lang="ja-JP" altLang="ja-JP" sz="2000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展示</a:t>
            </a:r>
            <a:r>
              <a:rPr lang="ja-JP" altLang="ja-JP" sz="1950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の要旨</a:t>
            </a:r>
            <a:endParaRPr lang="ja-JP" altLang="ja-JP" sz="1083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A6A3323A-F9AD-5843-BBAB-96F4E2A812F7}"/>
              </a:ext>
            </a:extLst>
          </p:cNvPr>
          <p:cNvSpPr/>
          <p:nvPr/>
        </p:nvSpPr>
        <p:spPr>
          <a:xfrm>
            <a:off x="2996952" y="601492"/>
            <a:ext cx="4136388" cy="563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45923" indent="-245923">
              <a:lnSpc>
                <a:spcPct val="150000"/>
              </a:lnSpc>
            </a:pP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氏名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（ローマ字）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endParaRPr lang="en-US" altLang="ja-JP" sz="1083" kern="100" dirty="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  <a:p>
            <a:pPr marL="244475" indent="-244475">
              <a:lnSpc>
                <a:spcPct val="150000"/>
              </a:lnSpc>
              <a:tabLst>
                <a:tab pos="392113" algn="l"/>
              </a:tabLst>
            </a:pP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所属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 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提出</a:t>
            </a:r>
            <a:r>
              <a:rPr lang="ja-JP" altLang="en-US" sz="1083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</a:t>
            </a:r>
            <a:r>
              <a:rPr lang="en-US" altLang="ja-JP" sz="1083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endParaRPr lang="ja-JP" altLang="en-US" sz="1083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1E03A5FA-CA77-5D41-916F-97A1E1EB1765}"/>
              </a:ext>
            </a:extLst>
          </p:cNvPr>
          <p:cNvSpPr/>
          <p:nvPr/>
        </p:nvSpPr>
        <p:spPr>
          <a:xfrm>
            <a:off x="-42138" y="1136576"/>
            <a:ext cx="4887877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tabLst>
                <a:tab pos="3126485" algn="l"/>
                <a:tab pos="3315656" algn="l"/>
                <a:tab pos="6541886" algn="l"/>
              </a:tabLst>
            </a:pP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タイトル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           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</a:t>
            </a:r>
            <a:endParaRPr lang="ja-JP" altLang="en-US" sz="105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3C0E6FD-68BB-F347-B642-15B7EF58A3D1}"/>
              </a:ext>
            </a:extLst>
          </p:cNvPr>
          <p:cNvSpPr/>
          <p:nvPr/>
        </p:nvSpPr>
        <p:spPr>
          <a:xfrm>
            <a:off x="-99392" y="1355014"/>
            <a:ext cx="7234295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8153" indent="24076" algn="just">
              <a:tabLst>
                <a:tab pos="5695775" algn="l"/>
                <a:tab pos="6314881" algn="l"/>
              </a:tabLst>
            </a:pP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治療前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資料採取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年月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男・女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　　　　　　　　　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</a:t>
            </a:r>
            <a:endParaRPr lang="ja-JP" altLang="ja-JP" sz="1050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D798707-8287-784D-8463-1049507216FB}"/>
              </a:ext>
            </a:extLst>
          </p:cNvPr>
          <p:cNvSpPr/>
          <p:nvPr/>
        </p:nvSpPr>
        <p:spPr>
          <a:xfrm>
            <a:off x="0" y="7401272"/>
            <a:ext cx="7144261" cy="5631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動的治療終了時　　　年　　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か月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　　　　動的治療期間　　　　年　　か月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　　　</a:t>
            </a:r>
            <a:endParaRPr lang="en-US" altLang="ja-JP" sz="1050" dirty="0">
              <a:latin typeface="Osaka" panose="020B0600000000000000" pitchFamily="34" charset="-128"/>
              <a:ea typeface="Osaka" panose="020B0600000000000000" pitchFamily="34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保定期間　　　　　　年　　　</a:t>
            </a:r>
            <a:r>
              <a:rPr lang="en-US" altLang="ja-JP" sz="1050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か月　　保定装置（上顎）　　　　　　　　（下顎）</a:t>
            </a:r>
            <a:r>
              <a:rPr lang="ja-JP" altLang="en-US" sz="1050" u="sng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</a:t>
            </a:r>
            <a:r>
              <a:rPr lang="ja-JP" altLang="en-US" sz="1083" u="sng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</a:t>
            </a:r>
            <a:r>
              <a:rPr lang="ja-JP" altLang="en-US" sz="1083">
                <a:latin typeface="Osaka" panose="020B0600000000000000" pitchFamily="34" charset="-128"/>
                <a:ea typeface="Osaka" panose="020B0600000000000000" pitchFamily="34" charset="-128"/>
              </a:rPr>
              <a:t>　　　　　　</a:t>
            </a:r>
            <a:r>
              <a:rPr lang="ja-JP" altLang="en-US" sz="1083" u="sng">
                <a:latin typeface="Osaka" panose="020B0600000000000000" pitchFamily="34" charset="-128"/>
                <a:ea typeface="Osaka" panose="020B0600000000000000" pitchFamily="34" charset="-128"/>
              </a:rPr>
              <a:t>　　　　　　　　　　　　　　　　　</a:t>
            </a:r>
            <a:r>
              <a:rPr lang="ja-JP" altLang="ja-JP" sz="1083" u="sng">
                <a:latin typeface="Osaka" panose="020B0600000000000000" pitchFamily="34" charset="-128"/>
                <a:ea typeface="Osaka" panose="020B0600000000000000" pitchFamily="34" charset="-128"/>
              </a:rPr>
              <a:t>　　</a:t>
            </a:r>
            <a:r>
              <a:rPr lang="ja-JP" altLang="ja-JP" sz="975" u="sng">
                <a:latin typeface="Osaka" panose="020B0600000000000000" pitchFamily="34" charset="-128"/>
                <a:ea typeface="Osaka" panose="020B0600000000000000" pitchFamily="34" charset="-128"/>
              </a:rPr>
              <a:t>　</a:t>
            </a:r>
            <a:r>
              <a:rPr lang="en-US" altLang="ja-JP" sz="975" u="sng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endParaRPr lang="ja-JP" altLang="en-US" sz="975" u="sng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68" name="直線コネクタ 67">
            <a:extLst>
              <a:ext uri="{FF2B5EF4-FFF2-40B4-BE49-F238E27FC236}">
                <a16:creationId xmlns:a16="http://schemas.microsoft.com/office/drawing/2014/main" id="{27AF25F1-9FEA-2B45-9DD8-A71E1FB5D9BF}"/>
              </a:ext>
            </a:extLst>
          </p:cNvPr>
          <p:cNvCxnSpPr>
            <a:cxnSpLocks/>
          </p:cNvCxnSpPr>
          <p:nvPr/>
        </p:nvCxnSpPr>
        <p:spPr>
          <a:xfrm>
            <a:off x="5549631" y="5458183"/>
            <a:ext cx="1047721" cy="1834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1" name="直線コネクタ 70">
            <a:extLst>
              <a:ext uri="{FF2B5EF4-FFF2-40B4-BE49-F238E27FC236}">
                <a16:creationId xmlns:a16="http://schemas.microsoft.com/office/drawing/2014/main" id="{5CDFADBD-4D35-DA40-AC34-87E81DD89927}"/>
              </a:ext>
            </a:extLst>
          </p:cNvPr>
          <p:cNvCxnSpPr/>
          <p:nvPr/>
        </p:nvCxnSpPr>
        <p:spPr>
          <a:xfrm>
            <a:off x="6021288" y="5314167"/>
            <a:ext cx="0" cy="358913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7" name="正方形/長方形 126">
            <a:extLst>
              <a:ext uri="{FF2B5EF4-FFF2-40B4-BE49-F238E27FC236}">
                <a16:creationId xmlns:a16="http://schemas.microsoft.com/office/drawing/2014/main" id="{5C5238E0-ED12-2C4C-A5C8-DE681A575D25}"/>
              </a:ext>
            </a:extLst>
          </p:cNvPr>
          <p:cNvSpPr/>
          <p:nvPr/>
        </p:nvSpPr>
        <p:spPr>
          <a:xfrm>
            <a:off x="-21742" y="2071738"/>
            <a:ext cx="7162514" cy="4798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現病歴・既往歴</a:t>
            </a:r>
            <a:r>
              <a:rPr lang="en-US" altLang="ja-JP" sz="1050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r>
              <a:rPr lang="en-US" altLang="ja-JP" sz="1050" u="sng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         </a:t>
            </a:r>
          </a:p>
          <a:p>
            <a:pPr>
              <a:lnSpc>
                <a:spcPct val="150000"/>
              </a:lnSpc>
            </a:pPr>
            <a:r>
              <a:rPr lang="ja-JP" altLang="en-US" sz="1050" dirty="0">
                <a:latin typeface="Osaka" panose="020B0600000000000000" pitchFamily="34" charset="-128"/>
                <a:ea typeface="Osaka" panose="020B0600000000000000" pitchFamily="34" charset="-128"/>
              </a:rPr>
              <a:t>顔貌所見　　</a:t>
            </a:r>
            <a:r>
              <a:rPr lang="en-US" altLang="ja-JP" sz="1050" dirty="0">
                <a:latin typeface="Osaka" panose="020B0600000000000000" pitchFamily="34" charset="-128"/>
                <a:ea typeface="Osaka" panose="020B0600000000000000" pitchFamily="34" charset="-128"/>
              </a:rPr>
              <a:t>                                               </a:t>
            </a:r>
          </a:p>
        </p:txBody>
      </p:sp>
      <p:sp>
        <p:nvSpPr>
          <p:cNvPr id="129" name="正方形/長方形 128">
            <a:extLst>
              <a:ext uri="{FF2B5EF4-FFF2-40B4-BE49-F238E27FC236}">
                <a16:creationId xmlns:a16="http://schemas.microsoft.com/office/drawing/2014/main" id="{C14D12D2-BD79-6B44-B704-2DB871090E20}"/>
              </a:ext>
            </a:extLst>
          </p:cNvPr>
          <p:cNvSpPr/>
          <p:nvPr/>
        </p:nvSpPr>
        <p:spPr>
          <a:xfrm>
            <a:off x="-36948" y="3895304"/>
            <a:ext cx="1718740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顎関節・歯周所見など　</a:t>
            </a:r>
            <a:endParaRPr lang="en-US" altLang="ja-JP" sz="1050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39" name="正方形/長方形 138">
            <a:extLst>
              <a:ext uri="{FF2B5EF4-FFF2-40B4-BE49-F238E27FC236}">
                <a16:creationId xmlns:a16="http://schemas.microsoft.com/office/drawing/2014/main" id="{B74B31C8-8B06-E742-9878-EF02F9F98E55}"/>
              </a:ext>
            </a:extLst>
          </p:cNvPr>
          <p:cNvSpPr/>
          <p:nvPr/>
        </p:nvSpPr>
        <p:spPr>
          <a:xfrm>
            <a:off x="5304297" y="4882119"/>
            <a:ext cx="788999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ja-JP" sz="1050" dirty="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抜歯部位</a:t>
            </a:r>
          </a:p>
        </p:txBody>
      </p:sp>
      <p:sp>
        <p:nvSpPr>
          <p:cNvPr id="141" name="正方形/長方形 140">
            <a:extLst>
              <a:ext uri="{FF2B5EF4-FFF2-40B4-BE49-F238E27FC236}">
                <a16:creationId xmlns:a16="http://schemas.microsoft.com/office/drawing/2014/main" id="{AF3F5605-0C32-CF41-84BB-5D3353A7C579}"/>
              </a:ext>
            </a:extLst>
          </p:cNvPr>
          <p:cNvSpPr/>
          <p:nvPr/>
        </p:nvSpPr>
        <p:spPr>
          <a:xfrm>
            <a:off x="-27384" y="1853210"/>
            <a:ext cx="1444626" cy="25898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主</a:t>
            </a:r>
            <a:r>
              <a:rPr lang="en-US" altLang="ja-JP" sz="1050" dirty="0">
                <a:latin typeface="Osaka" panose="020B0600000000000000" pitchFamily="34" charset="-128"/>
                <a:ea typeface="Osaka" panose="020B0600000000000000" pitchFamily="34" charset="-128"/>
              </a:rPr>
              <a:t>           </a:t>
            </a: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訴　　　　</a:t>
            </a:r>
            <a:endParaRPr lang="en-US" altLang="ja-JP" sz="1050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2" name="正方形/長方形 141">
            <a:extLst>
              <a:ext uri="{FF2B5EF4-FFF2-40B4-BE49-F238E27FC236}">
                <a16:creationId xmlns:a16="http://schemas.microsoft.com/office/drawing/2014/main" id="{0F89FBCB-9048-B943-909F-DDFF552D0FC3}"/>
              </a:ext>
            </a:extLst>
          </p:cNvPr>
          <p:cNvSpPr/>
          <p:nvPr/>
        </p:nvSpPr>
        <p:spPr>
          <a:xfrm>
            <a:off x="-17064" y="5025008"/>
            <a:ext cx="3950120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使用した装置　　　　　　　　　　　　　　　　　　　　　</a:t>
            </a:r>
            <a:endParaRPr lang="en-US" altLang="ja-JP" sz="1050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6" name="正方形/長方形 145">
            <a:extLst>
              <a:ext uri="{FF2B5EF4-FFF2-40B4-BE49-F238E27FC236}">
                <a16:creationId xmlns:a16="http://schemas.microsoft.com/office/drawing/2014/main" id="{DEE34976-A173-E94B-853F-9AD53A2C3885}"/>
              </a:ext>
            </a:extLst>
          </p:cNvPr>
          <p:cNvSpPr/>
          <p:nvPr/>
        </p:nvSpPr>
        <p:spPr>
          <a:xfrm>
            <a:off x="-27384" y="1573452"/>
            <a:ext cx="4943504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動的治療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開始時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　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年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</a:t>
            </a:r>
            <a:r>
              <a:rPr lang="ja-JP" altLang="en-US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日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歳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    </a:t>
            </a:r>
            <a:r>
              <a:rPr lang="ja-JP" altLang="ja-JP" sz="1050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か</a:t>
            </a:r>
            <a:r>
              <a:rPr lang="ja-JP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月</a:t>
            </a:r>
            <a:r>
              <a:rPr lang="en-US" altLang="ja-JP" sz="1050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 </a:t>
            </a:r>
            <a:endParaRPr lang="ja-JP" altLang="en-US" sz="1050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E0330F3E-5DCA-0448-B801-0F3888BF18FA}"/>
              </a:ext>
            </a:extLst>
          </p:cNvPr>
          <p:cNvSpPr/>
          <p:nvPr/>
        </p:nvSpPr>
        <p:spPr>
          <a:xfrm>
            <a:off x="-29894" y="3168867"/>
            <a:ext cx="7419334" cy="3131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頭部エックス線規格写真所見</a:t>
            </a:r>
            <a:r>
              <a:rPr lang="en-US" altLang="ja-JP" sz="1050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endParaRPr lang="en-US" altLang="ja-JP" sz="1050" u="sng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E5346021-65B6-AD43-9C10-A3B7CCC5FBBE}"/>
              </a:ext>
            </a:extLst>
          </p:cNvPr>
          <p:cNvSpPr/>
          <p:nvPr/>
        </p:nvSpPr>
        <p:spPr>
          <a:xfrm>
            <a:off x="-36947" y="2533778"/>
            <a:ext cx="7370420" cy="2589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ja-JP" sz="1050">
                <a:latin typeface="Osaka" panose="020B0600000000000000" pitchFamily="34" charset="-128"/>
                <a:ea typeface="Osaka" panose="020B0600000000000000" pitchFamily="34" charset="-128"/>
              </a:rPr>
              <a:t>口腔内</a:t>
            </a: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および模型</a:t>
            </a:r>
            <a:r>
              <a:rPr lang="ja-JP" altLang="ja-JP" sz="1050">
                <a:latin typeface="Osaka" panose="020B0600000000000000" pitchFamily="34" charset="-128"/>
                <a:ea typeface="Osaka" panose="020B0600000000000000" pitchFamily="34" charset="-128"/>
              </a:rPr>
              <a:t>所見</a:t>
            </a:r>
            <a:r>
              <a:rPr lang="en-US" altLang="ja-JP" sz="1050" dirty="0">
                <a:latin typeface="Osaka" panose="020B0600000000000000" pitchFamily="34" charset="-128"/>
                <a:ea typeface="Osaka" panose="020B0600000000000000" pitchFamily="34" charset="-128"/>
              </a:rPr>
              <a:t>  </a:t>
            </a: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 </a:t>
            </a:r>
            <a:r>
              <a:rPr lang="en-US" altLang="ja-JP" sz="1050" dirty="0">
                <a:latin typeface="Osaka" panose="020B0600000000000000" pitchFamily="34" charset="-128"/>
                <a:ea typeface="Osaka" panose="020B0600000000000000" pitchFamily="34" charset="-128"/>
              </a:rPr>
              <a:t>Angle Class R:     L:      ,  overjet       mm,   overbite     mm    </a:t>
            </a:r>
            <a:endParaRPr lang="ja-JP" altLang="en-US" sz="105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sp>
        <p:nvSpPr>
          <p:cNvPr id="166" name="正方形/長方形 165">
            <a:extLst>
              <a:ext uri="{FF2B5EF4-FFF2-40B4-BE49-F238E27FC236}">
                <a16:creationId xmlns:a16="http://schemas.microsoft.com/office/drawing/2014/main" id="{B39D39B0-2221-A146-8988-23562EAD5B11}"/>
              </a:ext>
            </a:extLst>
          </p:cNvPr>
          <p:cNvSpPr/>
          <p:nvPr/>
        </p:nvSpPr>
        <p:spPr>
          <a:xfrm>
            <a:off x="4365104" y="9273480"/>
            <a:ext cx="2996952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tabLst>
                <a:tab pos="5695775" algn="l"/>
                <a:tab pos="6314881" algn="l"/>
              </a:tabLst>
            </a:pPr>
            <a:r>
              <a:rPr lang="ja-JP" altLang="ja-JP" sz="1200" b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日本舌側矯正歯科学会</a:t>
            </a:r>
            <a:r>
              <a:rPr lang="ja-JP" altLang="ja-JP" sz="1200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（</a:t>
            </a:r>
            <a:r>
              <a:rPr lang="en-US" altLang="ja-JP" sz="1200" b="1" i="1" kern="100" dirty="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JLOA</a:t>
            </a:r>
            <a:r>
              <a:rPr lang="ja-JP" altLang="ja-JP" sz="1200" b="1" i="1" kern="100">
                <a:latin typeface="Osaka" panose="020B0600000000000000" pitchFamily="34" charset="-128"/>
                <a:ea typeface="Osaka" panose="020B0600000000000000" pitchFamily="34" charset="-128"/>
                <a:cs typeface="Times New Roman" panose="02020603050405020304" pitchFamily="18" charset="0"/>
              </a:rPr>
              <a:t>）</a:t>
            </a:r>
            <a:endParaRPr lang="ja-JP" altLang="ja-JP" sz="1200" kern="100">
              <a:latin typeface="Osaka" panose="020B0600000000000000" pitchFamily="34" charset="-128"/>
              <a:ea typeface="Osaka" panose="020B0600000000000000" pitchFamily="34" charset="-128"/>
              <a:cs typeface="Times New Roman" panose="02020603050405020304" pitchFamily="18" charset="0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51A7EE4-8850-2F49-9EBC-515DC0D29A8C}"/>
              </a:ext>
            </a:extLst>
          </p:cNvPr>
          <p:cNvSpPr txBox="1"/>
          <p:nvPr/>
        </p:nvSpPr>
        <p:spPr>
          <a:xfrm>
            <a:off x="-33071" y="4151842"/>
            <a:ext cx="1439818" cy="2589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2450628" algn="l"/>
              </a:tabLst>
            </a:pP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診断および治療方針</a:t>
            </a:r>
            <a:endParaRPr kumimoji="1" lang="ja-JP" altLang="en-US" sz="105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15" name="直線コネクタ 14">
            <a:extLst>
              <a:ext uri="{FF2B5EF4-FFF2-40B4-BE49-F238E27FC236}">
                <a16:creationId xmlns:a16="http://schemas.microsoft.com/office/drawing/2014/main" id="{6753FF03-4C49-A842-8549-78C4B4D6B009}"/>
              </a:ext>
            </a:extLst>
          </p:cNvPr>
          <p:cNvCxnSpPr>
            <a:cxnSpLocks/>
          </p:cNvCxnSpPr>
          <p:nvPr/>
        </p:nvCxnSpPr>
        <p:spPr>
          <a:xfrm>
            <a:off x="726025" y="1350627"/>
            <a:ext cx="291899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F049D9E3-62C7-8D47-A3F1-6432D692C090}"/>
              </a:ext>
            </a:extLst>
          </p:cNvPr>
          <p:cNvCxnSpPr>
            <a:cxnSpLocks/>
          </p:cNvCxnSpPr>
          <p:nvPr/>
        </p:nvCxnSpPr>
        <p:spPr>
          <a:xfrm>
            <a:off x="1544651" y="1585316"/>
            <a:ext cx="2100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D75B06CE-3396-3242-ABC1-19D12050A217}"/>
              </a:ext>
            </a:extLst>
          </p:cNvPr>
          <p:cNvCxnSpPr>
            <a:cxnSpLocks/>
          </p:cNvCxnSpPr>
          <p:nvPr/>
        </p:nvCxnSpPr>
        <p:spPr>
          <a:xfrm>
            <a:off x="1544651" y="1791889"/>
            <a:ext cx="2100373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直線コネクタ 38">
            <a:extLst>
              <a:ext uri="{FF2B5EF4-FFF2-40B4-BE49-F238E27FC236}">
                <a16:creationId xmlns:a16="http://schemas.microsoft.com/office/drawing/2014/main" id="{98E24676-D49F-2447-9A05-676E68A4C603}"/>
              </a:ext>
            </a:extLst>
          </p:cNvPr>
          <p:cNvCxnSpPr>
            <a:cxnSpLocks/>
          </p:cNvCxnSpPr>
          <p:nvPr/>
        </p:nvCxnSpPr>
        <p:spPr>
          <a:xfrm>
            <a:off x="801561" y="2040184"/>
            <a:ext cx="598443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6" name="直線コネクタ 65">
            <a:extLst>
              <a:ext uri="{FF2B5EF4-FFF2-40B4-BE49-F238E27FC236}">
                <a16:creationId xmlns:a16="http://schemas.microsoft.com/office/drawing/2014/main" id="{BF1AE6D6-94A4-C14F-A5F4-9DE87A7D3BFF}"/>
              </a:ext>
            </a:extLst>
          </p:cNvPr>
          <p:cNvCxnSpPr>
            <a:cxnSpLocks/>
          </p:cNvCxnSpPr>
          <p:nvPr/>
        </p:nvCxnSpPr>
        <p:spPr>
          <a:xfrm>
            <a:off x="1916832" y="3409260"/>
            <a:ext cx="486916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9" name="直線コネクタ 68">
            <a:extLst>
              <a:ext uri="{FF2B5EF4-FFF2-40B4-BE49-F238E27FC236}">
                <a16:creationId xmlns:a16="http://schemas.microsoft.com/office/drawing/2014/main" id="{ECF278FC-59D0-044E-9C59-4AE41656DE93}"/>
              </a:ext>
            </a:extLst>
          </p:cNvPr>
          <p:cNvCxnSpPr>
            <a:cxnSpLocks/>
          </p:cNvCxnSpPr>
          <p:nvPr/>
        </p:nvCxnSpPr>
        <p:spPr>
          <a:xfrm>
            <a:off x="620688" y="3644923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2" name="直線コネクタ 71">
            <a:extLst>
              <a:ext uri="{FF2B5EF4-FFF2-40B4-BE49-F238E27FC236}">
                <a16:creationId xmlns:a16="http://schemas.microsoft.com/office/drawing/2014/main" id="{03FC8231-39E1-924C-AA62-B22A4336B796}"/>
              </a:ext>
            </a:extLst>
          </p:cNvPr>
          <p:cNvCxnSpPr>
            <a:cxnSpLocks/>
          </p:cNvCxnSpPr>
          <p:nvPr/>
        </p:nvCxnSpPr>
        <p:spPr>
          <a:xfrm>
            <a:off x="620688" y="3880586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51C8C78E-DE58-7542-B229-580E7999FD12}"/>
              </a:ext>
            </a:extLst>
          </p:cNvPr>
          <p:cNvCxnSpPr>
            <a:cxnSpLocks/>
          </p:cNvCxnSpPr>
          <p:nvPr/>
        </p:nvCxnSpPr>
        <p:spPr>
          <a:xfrm>
            <a:off x="1498616" y="4116249"/>
            <a:ext cx="528737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7" name="直線コネクタ 86">
            <a:extLst>
              <a:ext uri="{FF2B5EF4-FFF2-40B4-BE49-F238E27FC236}">
                <a16:creationId xmlns:a16="http://schemas.microsoft.com/office/drawing/2014/main" id="{4F8E5C81-3F03-6E44-9DF1-17104AA7C1F7}"/>
              </a:ext>
            </a:extLst>
          </p:cNvPr>
          <p:cNvCxnSpPr>
            <a:cxnSpLocks/>
          </p:cNvCxnSpPr>
          <p:nvPr/>
        </p:nvCxnSpPr>
        <p:spPr>
          <a:xfrm>
            <a:off x="620688" y="5784600"/>
            <a:ext cx="46805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3" name="直線コネクタ 102">
            <a:extLst>
              <a:ext uri="{FF2B5EF4-FFF2-40B4-BE49-F238E27FC236}">
                <a16:creationId xmlns:a16="http://schemas.microsoft.com/office/drawing/2014/main" id="{0B2D7E4E-85F0-724D-BA30-1908DB038B52}"/>
              </a:ext>
            </a:extLst>
          </p:cNvPr>
          <p:cNvCxnSpPr>
            <a:cxnSpLocks/>
          </p:cNvCxnSpPr>
          <p:nvPr/>
        </p:nvCxnSpPr>
        <p:spPr>
          <a:xfrm>
            <a:off x="620688" y="6707035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6" name="直線コネクタ 105">
            <a:extLst>
              <a:ext uri="{FF2B5EF4-FFF2-40B4-BE49-F238E27FC236}">
                <a16:creationId xmlns:a16="http://schemas.microsoft.com/office/drawing/2014/main" id="{70D3F678-9682-DE48-836B-3AE9F841823D}"/>
              </a:ext>
            </a:extLst>
          </p:cNvPr>
          <p:cNvCxnSpPr>
            <a:cxnSpLocks/>
          </p:cNvCxnSpPr>
          <p:nvPr/>
        </p:nvCxnSpPr>
        <p:spPr>
          <a:xfrm>
            <a:off x="620688" y="6940195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7" name="直線コネクタ 106">
            <a:extLst>
              <a:ext uri="{FF2B5EF4-FFF2-40B4-BE49-F238E27FC236}">
                <a16:creationId xmlns:a16="http://schemas.microsoft.com/office/drawing/2014/main" id="{747A0177-4ED9-5F46-B908-CE4DAD5FB666}"/>
              </a:ext>
            </a:extLst>
          </p:cNvPr>
          <p:cNvCxnSpPr>
            <a:cxnSpLocks/>
          </p:cNvCxnSpPr>
          <p:nvPr/>
        </p:nvCxnSpPr>
        <p:spPr>
          <a:xfrm>
            <a:off x="620688" y="7173355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3" name="直線コネクタ 62">
            <a:extLst>
              <a:ext uri="{FF2B5EF4-FFF2-40B4-BE49-F238E27FC236}">
                <a16:creationId xmlns:a16="http://schemas.microsoft.com/office/drawing/2014/main" id="{7B79F33D-D7CD-804A-BC37-DB978B029060}"/>
              </a:ext>
            </a:extLst>
          </p:cNvPr>
          <p:cNvCxnSpPr>
            <a:cxnSpLocks/>
          </p:cNvCxnSpPr>
          <p:nvPr/>
        </p:nvCxnSpPr>
        <p:spPr>
          <a:xfrm>
            <a:off x="1124744" y="2282275"/>
            <a:ext cx="566124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43122C09-7347-854F-B4A4-75B4C6413D85}"/>
              </a:ext>
            </a:extLst>
          </p:cNvPr>
          <p:cNvCxnSpPr>
            <a:cxnSpLocks/>
          </p:cNvCxnSpPr>
          <p:nvPr/>
        </p:nvCxnSpPr>
        <p:spPr>
          <a:xfrm>
            <a:off x="620688" y="2504300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8" name="直線コネクタ 87">
            <a:extLst>
              <a:ext uri="{FF2B5EF4-FFF2-40B4-BE49-F238E27FC236}">
                <a16:creationId xmlns:a16="http://schemas.microsoft.com/office/drawing/2014/main" id="{6A2A3CF3-28D9-BE4F-813F-ED95B0C3CA14}"/>
              </a:ext>
            </a:extLst>
          </p:cNvPr>
          <p:cNvCxnSpPr>
            <a:cxnSpLocks/>
          </p:cNvCxnSpPr>
          <p:nvPr/>
        </p:nvCxnSpPr>
        <p:spPr>
          <a:xfrm>
            <a:off x="620688" y="6473875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6411D9BB-33B3-1A4B-BBDF-26E7E429FC38}"/>
              </a:ext>
            </a:extLst>
          </p:cNvPr>
          <p:cNvCxnSpPr>
            <a:cxnSpLocks/>
          </p:cNvCxnSpPr>
          <p:nvPr/>
        </p:nvCxnSpPr>
        <p:spPr>
          <a:xfrm>
            <a:off x="620688" y="7406515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0D020618-0222-E24E-837A-6416B3768416}"/>
              </a:ext>
            </a:extLst>
          </p:cNvPr>
          <p:cNvCxnSpPr>
            <a:cxnSpLocks/>
          </p:cNvCxnSpPr>
          <p:nvPr/>
        </p:nvCxnSpPr>
        <p:spPr>
          <a:xfrm>
            <a:off x="1080120" y="8193360"/>
            <a:ext cx="570587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5" name="直線コネクタ 94">
            <a:extLst>
              <a:ext uri="{FF2B5EF4-FFF2-40B4-BE49-F238E27FC236}">
                <a16:creationId xmlns:a16="http://schemas.microsoft.com/office/drawing/2014/main" id="{46A0AD75-CF23-DC42-A2F5-EA57E8ECE6AA}"/>
              </a:ext>
            </a:extLst>
          </p:cNvPr>
          <p:cNvCxnSpPr>
            <a:cxnSpLocks/>
          </p:cNvCxnSpPr>
          <p:nvPr/>
        </p:nvCxnSpPr>
        <p:spPr>
          <a:xfrm>
            <a:off x="620688" y="8451886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6" name="直線コネクタ 95">
            <a:extLst>
              <a:ext uri="{FF2B5EF4-FFF2-40B4-BE49-F238E27FC236}">
                <a16:creationId xmlns:a16="http://schemas.microsoft.com/office/drawing/2014/main" id="{E090F907-F637-7B4D-BC59-B62C56C94B65}"/>
              </a:ext>
            </a:extLst>
          </p:cNvPr>
          <p:cNvCxnSpPr>
            <a:cxnSpLocks/>
          </p:cNvCxnSpPr>
          <p:nvPr/>
        </p:nvCxnSpPr>
        <p:spPr>
          <a:xfrm>
            <a:off x="620688" y="8697416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7" name="直線コネクタ 96">
            <a:extLst>
              <a:ext uri="{FF2B5EF4-FFF2-40B4-BE49-F238E27FC236}">
                <a16:creationId xmlns:a16="http://schemas.microsoft.com/office/drawing/2014/main" id="{3E16A72F-CD6C-1D41-AEA3-01C10CC55C68}"/>
              </a:ext>
            </a:extLst>
          </p:cNvPr>
          <p:cNvCxnSpPr>
            <a:cxnSpLocks/>
          </p:cNvCxnSpPr>
          <p:nvPr/>
        </p:nvCxnSpPr>
        <p:spPr>
          <a:xfrm>
            <a:off x="620688" y="8937507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8" name="直線コネクタ 97">
            <a:extLst>
              <a:ext uri="{FF2B5EF4-FFF2-40B4-BE49-F238E27FC236}">
                <a16:creationId xmlns:a16="http://schemas.microsoft.com/office/drawing/2014/main" id="{FF5E5293-F473-EC4A-9FE0-8DDB4E8A7A13}"/>
              </a:ext>
            </a:extLst>
          </p:cNvPr>
          <p:cNvCxnSpPr>
            <a:cxnSpLocks/>
          </p:cNvCxnSpPr>
          <p:nvPr/>
        </p:nvCxnSpPr>
        <p:spPr>
          <a:xfrm>
            <a:off x="620688" y="9201472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0" name="直線コネクタ 99">
            <a:extLst>
              <a:ext uri="{FF2B5EF4-FFF2-40B4-BE49-F238E27FC236}">
                <a16:creationId xmlns:a16="http://schemas.microsoft.com/office/drawing/2014/main" id="{5C36EE04-57BF-DC48-A054-10C5066DF5CC}"/>
              </a:ext>
            </a:extLst>
          </p:cNvPr>
          <p:cNvCxnSpPr>
            <a:cxnSpLocks/>
          </p:cNvCxnSpPr>
          <p:nvPr/>
        </p:nvCxnSpPr>
        <p:spPr>
          <a:xfrm>
            <a:off x="1340768" y="4351912"/>
            <a:ext cx="544522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1" name="直線コネクタ 100">
            <a:extLst>
              <a:ext uri="{FF2B5EF4-FFF2-40B4-BE49-F238E27FC236}">
                <a16:creationId xmlns:a16="http://schemas.microsoft.com/office/drawing/2014/main" id="{5C30F177-6A75-9942-B2D0-920F4A2A91DA}"/>
              </a:ext>
            </a:extLst>
          </p:cNvPr>
          <p:cNvCxnSpPr>
            <a:cxnSpLocks/>
          </p:cNvCxnSpPr>
          <p:nvPr/>
        </p:nvCxnSpPr>
        <p:spPr>
          <a:xfrm>
            <a:off x="620688" y="4587575"/>
            <a:ext cx="616185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2" name="直線コネクタ 101">
            <a:extLst>
              <a:ext uri="{FF2B5EF4-FFF2-40B4-BE49-F238E27FC236}">
                <a16:creationId xmlns:a16="http://schemas.microsoft.com/office/drawing/2014/main" id="{2E6B9521-AEFB-E740-B7B2-92AE44A95716}"/>
              </a:ext>
            </a:extLst>
          </p:cNvPr>
          <p:cNvCxnSpPr>
            <a:cxnSpLocks/>
          </p:cNvCxnSpPr>
          <p:nvPr/>
        </p:nvCxnSpPr>
        <p:spPr>
          <a:xfrm>
            <a:off x="620688" y="4823238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4" name="直線コネクタ 103">
            <a:extLst>
              <a:ext uri="{FF2B5EF4-FFF2-40B4-BE49-F238E27FC236}">
                <a16:creationId xmlns:a16="http://schemas.microsoft.com/office/drawing/2014/main" id="{F42A1A47-7581-F647-BC66-A2AB68DCD29B}"/>
              </a:ext>
            </a:extLst>
          </p:cNvPr>
          <p:cNvCxnSpPr>
            <a:cxnSpLocks/>
          </p:cNvCxnSpPr>
          <p:nvPr/>
        </p:nvCxnSpPr>
        <p:spPr>
          <a:xfrm>
            <a:off x="620688" y="5064520"/>
            <a:ext cx="46805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1" name="直線コネクタ 110">
            <a:extLst>
              <a:ext uri="{FF2B5EF4-FFF2-40B4-BE49-F238E27FC236}">
                <a16:creationId xmlns:a16="http://schemas.microsoft.com/office/drawing/2014/main" id="{F1AC334C-8F29-4B41-8F26-99F2A85AA88B}"/>
              </a:ext>
            </a:extLst>
          </p:cNvPr>
          <p:cNvCxnSpPr>
            <a:cxnSpLocks/>
          </p:cNvCxnSpPr>
          <p:nvPr/>
        </p:nvCxnSpPr>
        <p:spPr>
          <a:xfrm>
            <a:off x="620688" y="5543318"/>
            <a:ext cx="4680520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0" name="直線コネクタ 119">
            <a:extLst>
              <a:ext uri="{FF2B5EF4-FFF2-40B4-BE49-F238E27FC236}">
                <a16:creationId xmlns:a16="http://schemas.microsoft.com/office/drawing/2014/main" id="{D34BFBA4-5F9D-C14C-9807-3D87C2F36A1B}"/>
              </a:ext>
            </a:extLst>
          </p:cNvPr>
          <p:cNvCxnSpPr>
            <a:cxnSpLocks/>
          </p:cNvCxnSpPr>
          <p:nvPr/>
        </p:nvCxnSpPr>
        <p:spPr>
          <a:xfrm>
            <a:off x="1412776" y="2760264"/>
            <a:ext cx="537321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1" name="直線コネクタ 120">
            <a:extLst>
              <a:ext uri="{FF2B5EF4-FFF2-40B4-BE49-F238E27FC236}">
                <a16:creationId xmlns:a16="http://schemas.microsoft.com/office/drawing/2014/main" id="{900EFF57-CAC0-7C4C-9C83-902BB494BE36}"/>
              </a:ext>
            </a:extLst>
          </p:cNvPr>
          <p:cNvCxnSpPr>
            <a:cxnSpLocks/>
          </p:cNvCxnSpPr>
          <p:nvPr/>
        </p:nvCxnSpPr>
        <p:spPr>
          <a:xfrm>
            <a:off x="620688" y="2937934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2" name="直線コネクタ 121">
            <a:extLst>
              <a:ext uri="{FF2B5EF4-FFF2-40B4-BE49-F238E27FC236}">
                <a16:creationId xmlns:a16="http://schemas.microsoft.com/office/drawing/2014/main" id="{DE3B08E5-DB95-4D40-BE2E-EDEDA6A7D0E0}"/>
              </a:ext>
            </a:extLst>
          </p:cNvPr>
          <p:cNvCxnSpPr>
            <a:cxnSpLocks/>
          </p:cNvCxnSpPr>
          <p:nvPr/>
        </p:nvCxnSpPr>
        <p:spPr>
          <a:xfrm>
            <a:off x="620688" y="3173597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3" name="直線コネクタ 122">
            <a:extLst>
              <a:ext uri="{FF2B5EF4-FFF2-40B4-BE49-F238E27FC236}">
                <a16:creationId xmlns:a16="http://schemas.microsoft.com/office/drawing/2014/main" id="{196325DB-00DE-6340-ADE5-498E241FFDCC}"/>
              </a:ext>
            </a:extLst>
          </p:cNvPr>
          <p:cNvCxnSpPr>
            <a:cxnSpLocks/>
          </p:cNvCxnSpPr>
          <p:nvPr/>
        </p:nvCxnSpPr>
        <p:spPr>
          <a:xfrm>
            <a:off x="908720" y="5302036"/>
            <a:ext cx="439248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5" name="直線コネクタ 124">
            <a:extLst>
              <a:ext uri="{FF2B5EF4-FFF2-40B4-BE49-F238E27FC236}">
                <a16:creationId xmlns:a16="http://schemas.microsoft.com/office/drawing/2014/main" id="{A3CA5041-E682-C54D-97B6-4676B8B4443D}"/>
              </a:ext>
            </a:extLst>
          </p:cNvPr>
          <p:cNvCxnSpPr>
            <a:cxnSpLocks/>
          </p:cNvCxnSpPr>
          <p:nvPr/>
        </p:nvCxnSpPr>
        <p:spPr>
          <a:xfrm>
            <a:off x="1124744" y="7689304"/>
            <a:ext cx="2362947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7" name="直線コネクタ 56">
            <a:extLst>
              <a:ext uri="{FF2B5EF4-FFF2-40B4-BE49-F238E27FC236}">
                <a16:creationId xmlns:a16="http://schemas.microsoft.com/office/drawing/2014/main" id="{8565CCA9-60A1-7F4C-A9AA-DB8C9947774F}"/>
              </a:ext>
            </a:extLst>
          </p:cNvPr>
          <p:cNvCxnSpPr>
            <a:cxnSpLocks/>
          </p:cNvCxnSpPr>
          <p:nvPr/>
        </p:nvCxnSpPr>
        <p:spPr>
          <a:xfrm>
            <a:off x="3076156" y="880224"/>
            <a:ext cx="370983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8" name="直線コネクタ 57">
            <a:extLst>
              <a:ext uri="{FF2B5EF4-FFF2-40B4-BE49-F238E27FC236}">
                <a16:creationId xmlns:a16="http://schemas.microsoft.com/office/drawing/2014/main" id="{D77A10B2-767C-CB45-A3A2-0ACB253A42A9}"/>
              </a:ext>
            </a:extLst>
          </p:cNvPr>
          <p:cNvCxnSpPr>
            <a:cxnSpLocks/>
          </p:cNvCxnSpPr>
          <p:nvPr/>
        </p:nvCxnSpPr>
        <p:spPr>
          <a:xfrm>
            <a:off x="3068960" y="1104080"/>
            <a:ext cx="3717032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5" name="直線コネクタ 64">
            <a:extLst>
              <a:ext uri="{FF2B5EF4-FFF2-40B4-BE49-F238E27FC236}">
                <a16:creationId xmlns:a16="http://schemas.microsoft.com/office/drawing/2014/main" id="{D4FB8EC8-8ABE-F445-A849-5F0F86220743}"/>
              </a:ext>
            </a:extLst>
          </p:cNvPr>
          <p:cNvCxnSpPr>
            <a:cxnSpLocks/>
          </p:cNvCxnSpPr>
          <p:nvPr/>
        </p:nvCxnSpPr>
        <p:spPr>
          <a:xfrm>
            <a:off x="5013176" y="7689304"/>
            <a:ext cx="11521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77" name="正方形/長方形 176">
            <a:extLst>
              <a:ext uri="{FF2B5EF4-FFF2-40B4-BE49-F238E27FC236}">
                <a16:creationId xmlns:a16="http://schemas.microsoft.com/office/drawing/2014/main" id="{414B87D6-066F-5D47-88B1-2949C212E353}"/>
              </a:ext>
            </a:extLst>
          </p:cNvPr>
          <p:cNvSpPr/>
          <p:nvPr/>
        </p:nvSpPr>
        <p:spPr>
          <a:xfrm>
            <a:off x="-27384" y="5745088"/>
            <a:ext cx="3671198" cy="31316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</a:pPr>
            <a:r>
              <a:rPr lang="ja-JP" altLang="en-US" sz="1050">
                <a:latin typeface="Osaka" panose="020B0600000000000000" pitchFamily="34" charset="-128"/>
                <a:ea typeface="Osaka" panose="020B0600000000000000" pitchFamily="34" charset="-128"/>
              </a:rPr>
              <a:t>治療経過　　　　　　　　　　　　　　　　　　　　　</a:t>
            </a:r>
            <a:endParaRPr lang="en-US" altLang="ja-JP" sz="1050" dirty="0">
              <a:latin typeface="Osaka" panose="020B0600000000000000" pitchFamily="34" charset="-128"/>
              <a:ea typeface="Osaka" panose="020B0600000000000000" pitchFamily="34" charset="-128"/>
            </a:endParaRPr>
          </a:p>
        </p:txBody>
      </p:sp>
      <p:cxnSp>
        <p:nvCxnSpPr>
          <p:cNvPr id="179" name="直線コネクタ 178">
            <a:extLst>
              <a:ext uri="{FF2B5EF4-FFF2-40B4-BE49-F238E27FC236}">
                <a16:creationId xmlns:a16="http://schemas.microsoft.com/office/drawing/2014/main" id="{4D8B8DB7-58DF-1D40-B6E2-226232EA9EA7}"/>
              </a:ext>
            </a:extLst>
          </p:cNvPr>
          <p:cNvCxnSpPr>
            <a:cxnSpLocks/>
          </p:cNvCxnSpPr>
          <p:nvPr/>
        </p:nvCxnSpPr>
        <p:spPr>
          <a:xfrm>
            <a:off x="1124744" y="7905328"/>
            <a:ext cx="115212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0" name="直線コネクタ 179">
            <a:extLst>
              <a:ext uri="{FF2B5EF4-FFF2-40B4-BE49-F238E27FC236}">
                <a16:creationId xmlns:a16="http://schemas.microsoft.com/office/drawing/2014/main" id="{36EE5A3F-B4CF-884B-B2AE-D49897ECF03A}"/>
              </a:ext>
            </a:extLst>
          </p:cNvPr>
          <p:cNvCxnSpPr>
            <a:cxnSpLocks/>
          </p:cNvCxnSpPr>
          <p:nvPr/>
        </p:nvCxnSpPr>
        <p:spPr>
          <a:xfrm>
            <a:off x="3096344" y="7905328"/>
            <a:ext cx="3761656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9" name="直線コネクタ 58">
            <a:extLst>
              <a:ext uri="{FF2B5EF4-FFF2-40B4-BE49-F238E27FC236}">
                <a16:creationId xmlns:a16="http://schemas.microsoft.com/office/drawing/2014/main" id="{D85C098D-366A-D848-BC31-CB1C7A44407F}"/>
              </a:ext>
            </a:extLst>
          </p:cNvPr>
          <p:cNvCxnSpPr>
            <a:cxnSpLocks/>
          </p:cNvCxnSpPr>
          <p:nvPr/>
        </p:nvCxnSpPr>
        <p:spPr>
          <a:xfrm>
            <a:off x="620688" y="6266280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0" name="直線コネクタ 59">
            <a:extLst>
              <a:ext uri="{FF2B5EF4-FFF2-40B4-BE49-F238E27FC236}">
                <a16:creationId xmlns:a16="http://schemas.microsoft.com/office/drawing/2014/main" id="{5A9BD35A-F8C9-BE4F-9243-67E5A4EBBC75}"/>
              </a:ext>
            </a:extLst>
          </p:cNvPr>
          <p:cNvCxnSpPr>
            <a:cxnSpLocks/>
          </p:cNvCxnSpPr>
          <p:nvPr/>
        </p:nvCxnSpPr>
        <p:spPr>
          <a:xfrm>
            <a:off x="620688" y="6033120"/>
            <a:ext cx="6165304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0574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24491</TotalTime>
  <Words>345</Words>
  <Application>Microsoft Macintosh PowerPoint</Application>
  <PresentationFormat>A4 210 x 297 mm</PresentationFormat>
  <Paragraphs>20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Osaka</vt:lpstr>
      <vt:lpstr>游ゴシック</vt:lpstr>
      <vt:lpstr>游ゴシック Light</vt:lpstr>
      <vt:lpstr>Arial</vt:lpstr>
      <vt:lpstr>Calibri</vt:lpstr>
      <vt:lpstr>Calibri Light</vt:lpstr>
      <vt:lpstr>Times New Roman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teethart渋谷店</dc:creator>
  <cp:lastModifiedBy>YUKAKO</cp:lastModifiedBy>
  <cp:revision>146</cp:revision>
  <cp:lastPrinted>2020-12-04T01:01:10Z</cp:lastPrinted>
  <dcterms:created xsi:type="dcterms:W3CDTF">2018-06-12T02:40:38Z</dcterms:created>
  <dcterms:modified xsi:type="dcterms:W3CDTF">2020-12-04T01:05:32Z</dcterms:modified>
</cp:coreProperties>
</file>